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4"/>
  </p:normalViewPr>
  <p:slideViewPr>
    <p:cSldViewPr snapToGrid="0">
      <p:cViewPr varScale="1">
        <p:scale>
          <a:sx n="95" d="100"/>
          <a:sy n="95" d="100"/>
        </p:scale>
        <p:origin x="200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09427-1288-8AC1-0516-5BF96A3B5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7726" y="2578100"/>
            <a:ext cx="5938837" cy="1491456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B472BF-FE4C-0552-4528-28F09441D7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2" y="4279900"/>
            <a:ext cx="594836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9E6D0-2E61-6912-C58B-B4446FA08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EB4EA-13D3-D2F7-227D-754957A59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F250E-8BED-A12F-82E6-9818516AB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39985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65155-3A1A-4FCC-5A7F-8D9BE0C43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8E2EF8-AC9E-AFF1-B6DC-A9A412134A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0136A-7ED2-C151-0187-DFD2969FB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5C9B9-BD90-BBFB-E668-897FDF7D4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C3119-FDEB-5648-6640-9DCE42269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5773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E006D4-CC15-BCAF-CAFA-3427D03069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8F146-0D07-BB11-BC7C-297AD6DFD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A2605-CA70-44B2-84A3-C54B66C00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6AD04-350D-9766-6F33-2D856754B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8DAEC-08BC-CD5B-FE9A-A6805C23D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2128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D2DDF-584D-BB48-F840-93DB8F1D7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76714-8CDD-578A-B200-D3AF04B00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BEDFB-E974-4923-8EFC-F9B3C067D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135A4-633B-9A62-E5FA-776E3E733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51529-2ABB-CE81-9424-8BBD47E92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7444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9127D-1F7B-8C11-EC99-E779723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958CC-A4BC-D214-6FA6-AFD6E0092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A5526-1B90-7E58-B199-0B3F3F4AC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12A35-8E2E-5160-39E2-53B2CE942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2A6C2-AC81-44F9-CD89-0BC3A3D40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93577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0AE0A-DB1E-8872-A9BF-C8BB5622D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B24B5-B459-4C81-0E32-112085DE3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FB8D6B-050B-C615-A4FE-8E2E36EE6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23BD52-A216-D659-9EAD-EF23BFA17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A2167-FB7A-BD51-4622-10355B211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AA0206-8BA1-8A9B-0CEA-365B52A50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21878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C9A17-6973-1971-F4F0-58A58DD0D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7A56D3-0F6B-6C63-BADE-A29296D8C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457D4A-5C49-1DA9-BD8D-F04FC84A95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D0808-F637-5B0D-9A73-C920BDB30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0150CC-6694-9E42-C993-D08FEC4AE1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CF0AEB-EB20-B185-43F3-E2F4CE228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AB58CF-84EE-C8A2-E6AF-6E47D66EA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536902-5C12-A086-6B43-03101D105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9157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F13F3-7B14-4AC7-C381-F98031C49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7A7A87-4CFD-CE07-24EA-31E6571C2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78230B-7D22-B65E-A334-4AEEA6589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A95157-08A4-7FAC-BCA2-F0919AE01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263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0417B6-ACC0-CFEB-A9D8-483F0E572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1B1722-BC72-A7EB-D14B-436364731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A5559-BD59-E75D-C115-DFA85CB4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78507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EFE8B-5571-197A-B375-DDBB2D055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D3973-0A96-2BFD-A6E0-14CBCC32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541F7B-26B2-4095-2620-6D072EA0C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04E0A5-AE9C-7682-E470-DFA183340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DBF73-0EAA-3D1F-E8A9-03C169AB2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9F9BE0-FD73-7A81-0184-A7EC50949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54669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B25B8-5696-6FD9-D93E-C0E8FF393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8019C0-7DB7-4F73-CB53-C58D112777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A12956-0FEE-2796-017B-0615D94940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A6267B-9935-A731-84A3-D4ACA6028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859C2-FCA5-DAE0-B4B5-E304F9C4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1D593B-519A-4171-1E8C-A496DDD10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26758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4077B1-A003-7D27-6EA6-1EDD8666F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C23B4A-987C-C0F0-3885-E00E91738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F67D4-7CBD-10CE-3AF7-C99B08AE2B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578D1-9240-C2BF-2277-34F6ADAC16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2F685-88DB-E4A6-5EE3-46D618BBAA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56320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B2113-5D0A-D1E8-5355-95828050D7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048FC3-0DB5-F9BE-99EF-EBC17E2D4B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27852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2D7F1-A8F4-1248-E873-170FF4D78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2E11D-FF9A-F142-765D-A3FC6E8A2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3541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94CD8-6F2A-8E4C-CA70-80D916FF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9D42-C84B-A2ED-A02F-0B664EFBF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9151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2025-03-20T11:17:52Z</dcterms:created>
  <dcterms:modified xsi:type="dcterms:W3CDTF">2025-03-20T11:22:31Z</dcterms:modified>
</cp:coreProperties>
</file>